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8772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0267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8748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7017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0596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6813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6835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3021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0698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5701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9567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9E6BC-4AA0-43DB-ABC9-CB328BEC9F53}" type="datetimeFigureOut">
              <a:rPr lang="en-AU" smtClean="0"/>
              <a:t>29/04/2019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F8B1D-86EE-4FF0-ABAF-4E3CC89C7C6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8248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hyperlink" Target="https://www.youtube.com/watch?v=gwYIyjwYluc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Year 11 Unit 1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sz="4000" dirty="0" smtClean="0"/>
              <a:t>Ecological Hazards - Malaria</a:t>
            </a:r>
            <a:endParaRPr lang="en-AU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560" t="1111" r="79856" b="-370"/>
          <a:stretch/>
        </p:blipFill>
        <p:spPr>
          <a:xfrm>
            <a:off x="381284" y="495300"/>
            <a:ext cx="1866616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51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95325" y="1592263"/>
            <a:ext cx="9966325" cy="2925762"/>
          </a:xfrm>
        </p:spPr>
        <p:txBody>
          <a:bodyPr>
            <a:noAutofit/>
          </a:bodyPr>
          <a:lstStyle/>
          <a:p>
            <a:r>
              <a:rPr lang="en-AU" sz="6600" dirty="0" smtClean="0"/>
              <a:t>THINK, PAIR, SHARE</a:t>
            </a:r>
            <a:br>
              <a:rPr lang="en-AU" sz="6600" dirty="0" smtClean="0"/>
            </a:br>
            <a:r>
              <a:rPr lang="en-AU" sz="6600" dirty="0" smtClean="0"/>
              <a:t>1. What is malaria?</a:t>
            </a:r>
            <a:br>
              <a:rPr lang="en-AU" sz="6600" dirty="0" smtClean="0"/>
            </a:br>
            <a:r>
              <a:rPr lang="en-AU" sz="6600" dirty="0" smtClean="0"/>
              <a:t>2. Who is at risk of malaria?</a:t>
            </a:r>
            <a:br>
              <a:rPr lang="en-AU" sz="6600" dirty="0" smtClean="0"/>
            </a:br>
            <a:r>
              <a:rPr lang="en-AU" sz="6600" dirty="0" smtClean="0"/>
              <a:t>3. What type of hazard is it?</a:t>
            </a:r>
            <a:endParaRPr lang="en-AU" sz="6600" dirty="0"/>
          </a:p>
        </p:txBody>
      </p:sp>
    </p:spTree>
    <p:extLst>
      <p:ext uri="{BB962C8B-B14F-4D97-AF65-F5344CB8AC3E}">
        <p14:creationId xmlns:p14="http://schemas.microsoft.com/office/powerpoint/2010/main" val="3163283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31504" y="409854"/>
            <a:ext cx="8229600" cy="1354162"/>
          </a:xfrm>
        </p:spPr>
        <p:txBody>
          <a:bodyPr>
            <a:normAutofit fontScale="90000"/>
          </a:bodyPr>
          <a:lstStyle/>
          <a:p>
            <a:pPr algn="ctr"/>
            <a:r>
              <a:rPr lang="en-AU" sz="2400" dirty="0">
                <a:cs typeface="Aharoni" pitchFamily="2" charset="-79"/>
              </a:rPr>
              <a:t>Malaria – Tropical Diseases</a:t>
            </a:r>
            <a:br>
              <a:rPr lang="en-AU" sz="2400" dirty="0">
                <a:cs typeface="Aharoni" pitchFamily="2" charset="-79"/>
              </a:rPr>
            </a:br>
            <a:r>
              <a:rPr lang="en-AU" sz="2400" dirty="0">
                <a:solidFill>
                  <a:srgbClr val="FF0000"/>
                </a:solidFill>
                <a:cs typeface="Aharoni" pitchFamily="2" charset="-79"/>
              </a:rPr>
              <a:t>Depth Study Two  </a:t>
            </a:r>
            <a:br>
              <a:rPr lang="en-AU" sz="2400" dirty="0">
                <a:solidFill>
                  <a:srgbClr val="FF0000"/>
                </a:solidFill>
                <a:cs typeface="Aharoni" pitchFamily="2" charset="-79"/>
              </a:rPr>
            </a:br>
            <a:r>
              <a:rPr lang="en-AU" sz="2400" dirty="0">
                <a:solidFill>
                  <a:srgbClr val="FF0000"/>
                </a:solidFill>
                <a:cs typeface="Aharoni" pitchFamily="2" charset="-79"/>
              </a:rPr>
              <a:t>Ecological Hazards</a:t>
            </a:r>
            <a:r>
              <a:rPr lang="en-AU" sz="2400" dirty="0">
                <a:cs typeface="Aharoni" pitchFamily="2" charset="-79"/>
              </a:rPr>
              <a:t/>
            </a:r>
            <a:br>
              <a:rPr lang="en-AU" sz="2400" dirty="0">
                <a:cs typeface="Aharoni" pitchFamily="2" charset="-79"/>
              </a:rPr>
            </a:br>
            <a:r>
              <a:rPr lang="en-AU" sz="2400" dirty="0">
                <a:cs typeface="Aharoni" pitchFamily="2" charset="-79"/>
              </a:rPr>
              <a:t>Unit 1 - GEOGRAPHY</a:t>
            </a:r>
          </a:p>
        </p:txBody>
      </p:sp>
      <p:sp>
        <p:nvSpPr>
          <p:cNvPr id="5" name="Rectangle 4"/>
          <p:cNvSpPr/>
          <p:nvPr/>
        </p:nvSpPr>
        <p:spPr>
          <a:xfrm>
            <a:off x="2264781" y="2852936"/>
            <a:ext cx="734481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3600" i="1" dirty="0">
                <a:solidFill>
                  <a:srgbClr val="C00000"/>
                </a:solidFill>
              </a:rPr>
              <a:t>Malaria</a:t>
            </a:r>
            <a:r>
              <a:rPr lang="en-AU" sz="3600" i="1" dirty="0">
                <a:solidFill>
                  <a:schemeClr val="accent4">
                    <a:lumMod val="50000"/>
                  </a:schemeClr>
                </a:solidFill>
              </a:rPr>
              <a:t> is a disease caused by parasites that are carried by mosquitoes. Once in the bloodstream, the parasite inhabits the red blood cell (RBC). </a:t>
            </a:r>
          </a:p>
        </p:txBody>
      </p:sp>
      <p:pic>
        <p:nvPicPr>
          <p:cNvPr id="8194" name="Picture 2" descr="C:\Users\e2041615\AppData\Local\Microsoft\Windows\Temporary Internet Files\Content.IE5\U750XSMG\mosquito[1]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36964">
            <a:off x="7112104" y="197113"/>
            <a:ext cx="3214061" cy="1779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e2041615\AppData\Local\Microsoft\Windows\Temporary Internet Files\Content.IE5\U750XSMG\mosquito[1]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58638">
            <a:off x="1792260" y="420257"/>
            <a:ext cx="2457793" cy="176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340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8425" r="55429" b="4385"/>
          <a:stretch/>
        </p:blipFill>
        <p:spPr>
          <a:xfrm>
            <a:off x="438150" y="304322"/>
            <a:ext cx="6419850" cy="622982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5000" t="10972" r="42987" b="3801"/>
          <a:stretch/>
        </p:blipFill>
        <p:spPr>
          <a:xfrm>
            <a:off x="9239250" y="386102"/>
            <a:ext cx="2362200" cy="6148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17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8760" t="747" r="54740" b="1090"/>
          <a:stretch/>
        </p:blipFill>
        <p:spPr>
          <a:xfrm>
            <a:off x="443161" y="393700"/>
            <a:ext cx="6237039" cy="61535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5100" t="10999" r="43056"/>
          <a:stretch/>
        </p:blipFill>
        <p:spPr>
          <a:xfrm>
            <a:off x="9525000" y="393700"/>
            <a:ext cx="2120900" cy="584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467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e2041615\AppData\Local\Microsoft\Windows\Temporary Internet Files\Content.IE5\U750XSMG\mosquito[1].gif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36964">
            <a:off x="4447807" y="1996865"/>
            <a:ext cx="3214061" cy="1779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836929" y="4360601"/>
            <a:ext cx="48819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/>
              <a:t>https://www.youtube.com/watch?v=gwYIyjwYluc</a:t>
            </a:r>
          </a:p>
        </p:txBody>
      </p:sp>
    </p:spTree>
    <p:extLst>
      <p:ext uri="{BB962C8B-B14F-4D97-AF65-F5344CB8AC3E}">
        <p14:creationId xmlns:p14="http://schemas.microsoft.com/office/powerpoint/2010/main" val="3990042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8380" t="1471" r="43338" b="753"/>
          <a:stretch/>
        </p:blipFill>
        <p:spPr>
          <a:xfrm>
            <a:off x="1985901" y="361949"/>
            <a:ext cx="8289423" cy="615837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41941" y="1855960"/>
            <a:ext cx="18740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Prostration = severe weakness</a:t>
            </a:r>
          </a:p>
          <a:p>
            <a:endParaRPr lang="en-AU" dirty="0"/>
          </a:p>
          <a:p>
            <a:r>
              <a:rPr lang="en-AU" dirty="0" smtClean="0"/>
              <a:t>Anaemic = reduction of red blood cells 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469270" y="2633050"/>
            <a:ext cx="21290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 smtClean="0">
                <a:solidFill>
                  <a:schemeClr val="accent2"/>
                </a:solidFill>
              </a:rPr>
              <a:t>TEXTBOOK:</a:t>
            </a:r>
          </a:p>
          <a:p>
            <a:r>
              <a:rPr lang="en-AU" sz="2000" dirty="0" smtClean="0">
                <a:solidFill>
                  <a:schemeClr val="accent2"/>
                </a:solidFill>
              </a:rPr>
              <a:t>Read pages 100 – 102 (Section 5.1)</a:t>
            </a:r>
          </a:p>
          <a:p>
            <a:r>
              <a:rPr lang="en-AU" sz="2000" dirty="0" smtClean="0">
                <a:solidFill>
                  <a:schemeClr val="accent2"/>
                </a:solidFill>
              </a:rPr>
              <a:t>Complete activities 1,2,3 on page 102</a:t>
            </a:r>
            <a:endParaRPr lang="en-AU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19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Aharoni</vt:lpstr>
      <vt:lpstr>Arial</vt:lpstr>
      <vt:lpstr>Calibri</vt:lpstr>
      <vt:lpstr>Calibri Light</vt:lpstr>
      <vt:lpstr>Office Theme</vt:lpstr>
      <vt:lpstr>Year 11 Unit 1</vt:lpstr>
      <vt:lpstr>THINK, PAIR, SHARE 1. What is malaria? 2. Who is at risk of malaria? 3. What type of hazard is it?</vt:lpstr>
      <vt:lpstr>Malaria – Tropical Diseases Depth Study Two   Ecological Hazards Unit 1 - GEOGRAPHY</vt:lpstr>
      <vt:lpstr>PowerPoint Presentation</vt:lpstr>
      <vt:lpstr>PowerPoint Presentation</vt:lpstr>
      <vt:lpstr>PowerPoint Presentation</vt:lpstr>
      <vt:lpstr>PowerPoint Presentation</vt:lpstr>
    </vt:vector>
  </TitlesOfParts>
  <Company>Department of Education Western Australia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Year 11 Unit 1</dc:title>
  <dc:creator>DONAVON Rebecca [Narrogin Senior High School]</dc:creator>
  <cp:lastModifiedBy>DONAVON Rebecca [Narrogin Senior High School]</cp:lastModifiedBy>
  <cp:revision>1</cp:revision>
  <dcterms:created xsi:type="dcterms:W3CDTF">2019-04-29T02:48:05Z</dcterms:created>
  <dcterms:modified xsi:type="dcterms:W3CDTF">2019-04-29T02:49:02Z</dcterms:modified>
</cp:coreProperties>
</file>

<file path=docProps/thumbnail.jpeg>
</file>